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Obesity-in-Pediatric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Obesity-in-Pediatric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Obesity-in-Pediatric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Obesity-in-Pediatric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Obesity-in-Pediatric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Obesity-in-Pediatric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Obesity-in-Pediatric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Obesity-in-Pediatric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Obesity-in-Pediatric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Obesity-in-Pediatric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Obesity-in-Pediatric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Obesity-in-Pediatric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Obesity-in-Pediatric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Obesity-in-Pediatric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Obesity-in-Pediatric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Obesity-in-Pediatric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Obesity-in-Pediatric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Obesity-in-Pediatric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Obesity-in-Pediatric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Obesity-in-Pediatric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Obesity-in-Pediatric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Obesity-in-Pediatric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Obesity-in-Pediatric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Obesity-in-Pediatric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Obesity-in-Pediatric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Obesity-in-Pediatric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Obesity-in-Pediatric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-Obesity-in-Pediatric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Obesity-in-Pediatric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Obesity-in-Pediatric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7-Obesity-in-Pediatric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-Obesity-in-Pediatric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9-Obesity-in-Pediatric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Obesity-in-Pediatric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0-Obesity-in-Pediatric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1-Obesity-in-Pediatric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2-Obesity-in-Pediatric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3-Obesity-in-Pediatric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4-Obesity-in-Pediatric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5-Obesity-in-Pediatric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Obesity-in-Pediatric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Obesity-in-Pediatric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Obesity-in-Pediatric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Obesity-in-Pediatric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Obesity-in-Pediatric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2025-02-21T01:20:05Z</dcterms:modified>
  <cp:category/>
</cp:coreProperties>
</file>